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2620D-74B5-4D68-97F7-5EB8AC58BAF0}" type="datetimeFigureOut">
              <a:rPr lang="ko-KR" altLang="en-US" smtClean="0"/>
              <a:t>2022-07-12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83D4C-8011-4B42-B455-417C81F0A6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3100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2620D-74B5-4D68-97F7-5EB8AC58BAF0}" type="datetimeFigureOut">
              <a:rPr lang="ko-KR" altLang="en-US" smtClean="0"/>
              <a:t>2022-07-12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83D4C-8011-4B42-B455-417C81F0A6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9667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2620D-74B5-4D68-97F7-5EB8AC58BAF0}" type="datetimeFigureOut">
              <a:rPr lang="ko-KR" altLang="en-US" smtClean="0"/>
              <a:t>2022-07-12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83D4C-8011-4B42-B455-417C81F0A6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2807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2620D-74B5-4D68-97F7-5EB8AC58BAF0}" type="datetimeFigureOut">
              <a:rPr lang="ko-KR" altLang="en-US" smtClean="0"/>
              <a:t>2022-07-12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83D4C-8011-4B42-B455-417C81F0A6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8488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2620D-74B5-4D68-97F7-5EB8AC58BAF0}" type="datetimeFigureOut">
              <a:rPr lang="ko-KR" altLang="en-US" smtClean="0"/>
              <a:t>2022-07-12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83D4C-8011-4B42-B455-417C81F0A6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8226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2620D-74B5-4D68-97F7-5EB8AC58BAF0}" type="datetimeFigureOut">
              <a:rPr lang="ko-KR" altLang="en-US" smtClean="0"/>
              <a:t>2022-07-12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83D4C-8011-4B42-B455-417C81F0A6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6894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2620D-74B5-4D68-97F7-5EB8AC58BAF0}" type="datetimeFigureOut">
              <a:rPr lang="ko-KR" altLang="en-US" smtClean="0"/>
              <a:t>2022-07-12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83D4C-8011-4B42-B455-417C81F0A6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2068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2620D-74B5-4D68-97F7-5EB8AC58BAF0}" type="datetimeFigureOut">
              <a:rPr lang="ko-KR" altLang="en-US" smtClean="0"/>
              <a:t>2022-07-12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83D4C-8011-4B42-B455-417C81F0A6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7761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2620D-74B5-4D68-97F7-5EB8AC58BAF0}" type="datetimeFigureOut">
              <a:rPr lang="ko-KR" altLang="en-US" smtClean="0"/>
              <a:t>2022-07-12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83D4C-8011-4B42-B455-417C81F0A6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2397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2620D-74B5-4D68-97F7-5EB8AC58BAF0}" type="datetimeFigureOut">
              <a:rPr lang="ko-KR" altLang="en-US" smtClean="0"/>
              <a:t>2022-07-12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83D4C-8011-4B42-B455-417C81F0A6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897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2620D-74B5-4D68-97F7-5EB8AC58BAF0}" type="datetimeFigureOut">
              <a:rPr lang="ko-KR" altLang="en-US" smtClean="0"/>
              <a:t>2022-07-12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83D4C-8011-4B42-B455-417C81F0A6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066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2620D-74B5-4D68-97F7-5EB8AC58BAF0}" type="datetimeFigureOut">
              <a:rPr lang="ko-KR" altLang="en-US" smtClean="0"/>
              <a:t>2022-07-12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83D4C-8011-4B42-B455-417C81F0A6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87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8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703" t="24099" b="35598"/>
          <a:stretch/>
        </p:blipFill>
        <p:spPr>
          <a:xfrm rot="16200000">
            <a:off x="2150280" y="130998"/>
            <a:ext cx="2112513" cy="240019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63000"/>
                    </a14:imgEffect>
                    <a14:imgEffect>
                      <a14:brightnessContrast bright="7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530" t="36369" b="9463"/>
          <a:stretch/>
        </p:blipFill>
        <p:spPr>
          <a:xfrm rot="16200000">
            <a:off x="4796294" y="62819"/>
            <a:ext cx="2112514" cy="2891837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0000"/>
                    </a14:imgEffect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69" t="20088" b="12962"/>
          <a:stretch/>
        </p:blipFill>
        <p:spPr>
          <a:xfrm rot="16200000">
            <a:off x="6524941" y="1900204"/>
            <a:ext cx="3103114" cy="459145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91000"/>
                    </a14:imgEffect>
                    <a14:imgEffect>
                      <a14:brightnessContrast bright="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780" r="42726" b="19433"/>
          <a:stretch/>
        </p:blipFill>
        <p:spPr>
          <a:xfrm rot="5400000">
            <a:off x="1360332" y="1724327"/>
            <a:ext cx="2945914" cy="478600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2464" y="5826868"/>
            <a:ext cx="48638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계산기 </a:t>
            </a:r>
            <a:r>
              <a:rPr lang="en-US" altLang="ko-KR" dirty="0" smtClean="0"/>
              <a:t>MODE 1</a:t>
            </a:r>
            <a:r>
              <a:rPr lang="ko-KR" altLang="en-US" dirty="0" smtClean="0"/>
              <a:t>번 </a:t>
            </a:r>
            <a:r>
              <a:rPr lang="en-US" altLang="ko-KR" dirty="0" smtClean="0"/>
              <a:t>COMP</a:t>
            </a:r>
            <a:r>
              <a:rPr lang="ko-KR" altLang="en-US" dirty="0" smtClean="0"/>
              <a:t>로 계산시</a:t>
            </a:r>
            <a:r>
              <a:rPr lang="en-US" altLang="ko-KR" dirty="0" smtClean="0"/>
              <a:t>)</a:t>
            </a:r>
            <a:endParaRPr lang="ko-KR" altLang="en-US" dirty="0" smtClean="0"/>
          </a:p>
          <a:p>
            <a:r>
              <a:rPr lang="ko-KR" altLang="en-US" dirty="0" smtClean="0"/>
              <a:t>방정식 입력 후 </a:t>
            </a:r>
            <a:r>
              <a:rPr lang="en-US" altLang="ko-KR" dirty="0" smtClean="0"/>
              <a:t>SHIFT</a:t>
            </a:r>
            <a:r>
              <a:rPr lang="ko-KR" altLang="en-US" dirty="0" smtClean="0"/>
              <a:t>를 친 후 </a:t>
            </a:r>
            <a:r>
              <a:rPr lang="en-US" altLang="ko-KR" dirty="0" smtClean="0"/>
              <a:t>SOLVE</a:t>
            </a:r>
            <a:r>
              <a:rPr lang="ko-KR" altLang="en-US" dirty="0" smtClean="0"/>
              <a:t>를 치면 바로 위 </a:t>
            </a:r>
            <a:r>
              <a:rPr lang="ko-KR" altLang="en-US" dirty="0" err="1" smtClean="0"/>
              <a:t>에러발생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780770" y="5826868"/>
            <a:ext cx="48638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계산기 </a:t>
            </a:r>
            <a:r>
              <a:rPr lang="en-US" altLang="ko-KR" dirty="0" smtClean="0"/>
              <a:t>MODE 2</a:t>
            </a:r>
            <a:r>
              <a:rPr lang="ko-KR" altLang="en-US" dirty="0" smtClean="0"/>
              <a:t>번 </a:t>
            </a:r>
            <a:r>
              <a:rPr lang="en-US" altLang="ko-KR" dirty="0" smtClean="0"/>
              <a:t>CMPLX</a:t>
            </a:r>
            <a:r>
              <a:rPr lang="ko-KR" altLang="en-US" dirty="0" smtClean="0"/>
              <a:t>로 계산시</a:t>
            </a:r>
            <a:r>
              <a:rPr lang="en-US" altLang="ko-KR" dirty="0" smtClean="0"/>
              <a:t>)</a:t>
            </a:r>
            <a:endParaRPr lang="ko-KR" altLang="en-US" dirty="0" smtClean="0"/>
          </a:p>
          <a:p>
            <a:r>
              <a:rPr lang="ko-KR" altLang="en-US" dirty="0" smtClean="0"/>
              <a:t>방정식 입력 후 </a:t>
            </a:r>
            <a:r>
              <a:rPr lang="en-US" altLang="ko-KR" dirty="0" smtClean="0"/>
              <a:t>SHIFT</a:t>
            </a:r>
            <a:r>
              <a:rPr lang="ko-KR" altLang="en-US" dirty="0" smtClean="0"/>
              <a:t>를 친 후 </a:t>
            </a:r>
            <a:r>
              <a:rPr lang="en-US" altLang="ko-KR" dirty="0" smtClean="0"/>
              <a:t>SOLVE</a:t>
            </a:r>
            <a:r>
              <a:rPr lang="ko-KR" altLang="en-US" dirty="0" smtClean="0"/>
              <a:t>를 치면 바로 위 </a:t>
            </a:r>
            <a:r>
              <a:rPr lang="ko-KR" altLang="en-US" dirty="0" err="1" smtClean="0"/>
              <a:t>에러발생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77949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44</Words>
  <Application>Microsoft Office PowerPoint</Application>
  <PresentationFormat>와이드스크린</PresentationFormat>
  <Paragraphs>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우면시설</dc:creator>
  <cp:lastModifiedBy>우면시설</cp:lastModifiedBy>
  <cp:revision>4</cp:revision>
  <dcterms:created xsi:type="dcterms:W3CDTF">2022-07-11T23:35:10Z</dcterms:created>
  <dcterms:modified xsi:type="dcterms:W3CDTF">2022-07-11T23:55:19Z</dcterms:modified>
</cp:coreProperties>
</file>